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fonctions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CD5E5D8-FF43-8659-2471-971AB08C02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la fonction du groupe souligné.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214271" cy="4351338"/>
          </a:xfrm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Dans mon aquarium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il y a plein de poissons multicolores.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D2F5120-A3CC-1989-02E3-3B6FF4947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992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110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u="sng" dirty="0">
                <a:solidFill>
                  <a:schemeClr val="accent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Dans mon aquarium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il y a plein de poissons multicolores.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5F208A3-A12D-400A-9749-D9A479517B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87" t="9510" r="12487" b="60467"/>
          <a:stretch/>
        </p:blipFill>
        <p:spPr>
          <a:xfrm>
            <a:off x="2153969" y="4658899"/>
            <a:ext cx="1466158" cy="1437101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EE38F8D0-D81F-EE47-7BBF-F39FB17AA9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310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la fonction du groupe souligné.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Hier, j’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 goûté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aux sushis.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5D6F46C-A50F-DF7C-EFED-5E0A213303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166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Hier, j’</a:t>
            </a:r>
            <a:r>
              <a:rPr lang="fr-FR" sz="3600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 goûté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aux sushis.</a:t>
            </a:r>
            <a:endParaRPr lang="fr-FR" sz="3600" dirty="0"/>
          </a:p>
        </p:txBody>
      </p:sp>
      <p:pic>
        <p:nvPicPr>
          <p:cNvPr id="19" name="Image 18" descr="Une image contenant roue, transport&#10;&#10;Description générée automatiquement">
            <a:extLst>
              <a:ext uri="{FF2B5EF4-FFF2-40B4-BE49-F238E27FC236}">
                <a16:creationId xmlns:a16="http://schemas.microsoft.com/office/drawing/2014/main" id="{44A665AA-2702-40B7-822F-342EFD38E6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426" y="4286447"/>
            <a:ext cx="1727697" cy="176173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B99E29A-006B-A3E8-C00A-34B61A1C9C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996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la fonction du groupe souligné.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294925" cy="4351338"/>
          </a:xfrm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Nous installons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 décorations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dans notre chambre.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B904309-98B3-CA7D-6429-956F63D2F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791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6881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Nous installons </a:t>
            </a:r>
            <a:r>
              <a:rPr lang="fr-FR" sz="3600" u="sng" dirty="0">
                <a:solidFill>
                  <a:schemeClr val="accent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 décorations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dans notre chambre.</a:t>
            </a:r>
            <a:endParaRPr lang="fr-FR" sz="3600" dirty="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A80060CD-1658-4F19-BB4A-7C85C6225D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87" t="9510" r="12487" b="60467"/>
          <a:stretch/>
        </p:blipFill>
        <p:spPr>
          <a:xfrm>
            <a:off x="4315278" y="4006828"/>
            <a:ext cx="1466158" cy="143710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C39404B-22FD-DF33-17BD-73C665945B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7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la fonction du groupe souligné.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423400" cy="4351338"/>
          </a:xfrm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Demain,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 classe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partira en sortie scolaire.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E77695F-184A-809C-10FA-EA33CF62E1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994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01107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Demain, </a:t>
            </a:r>
            <a:r>
              <a:rPr lang="fr-FR" sz="3600" u="sng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 classe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partira en sortie scolaire.</a:t>
            </a:r>
            <a:endParaRPr lang="fr-FR" sz="3600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D3D5A2AF-7644-4C8D-AC8F-177537C003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256" y="3873970"/>
            <a:ext cx="2036064" cy="200558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A7BE731-D948-9283-E4D2-598BDD44EA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842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144</Words>
  <Application>Microsoft Office PowerPoint</Application>
  <PresentationFormat>Grand écran</PresentationFormat>
  <Paragraphs>44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4</vt:lpstr>
      <vt:lpstr>Écris la fonction du groupe souligné.</vt:lpstr>
      <vt:lpstr>Correction</vt:lpstr>
      <vt:lpstr>Écris la fonction du groupe souligné.</vt:lpstr>
      <vt:lpstr>Correction</vt:lpstr>
      <vt:lpstr>Écris la fonction du groupe souligné.</vt:lpstr>
      <vt:lpstr>Correction</vt:lpstr>
      <vt:lpstr>Écris la fonction du groupe souligné.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29</cp:revision>
  <dcterms:created xsi:type="dcterms:W3CDTF">2021-07-17T07:25:24Z</dcterms:created>
  <dcterms:modified xsi:type="dcterms:W3CDTF">2022-08-06T21:00:27Z</dcterms:modified>
</cp:coreProperties>
</file>